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1" r:id="rId3"/>
    <p:sldId id="264" r:id="rId4"/>
    <p:sldId id="257" r:id="rId5"/>
    <p:sldId id="265" r:id="rId6"/>
    <p:sldId id="299" r:id="rId7"/>
    <p:sldId id="298" r:id="rId8"/>
    <p:sldId id="262" r:id="rId9"/>
    <p:sldId id="267" r:id="rId10"/>
    <p:sldId id="258" r:id="rId11"/>
    <p:sldId id="300" r:id="rId12"/>
    <p:sldId id="266" r:id="rId13"/>
    <p:sldId id="294" r:id="rId14"/>
    <p:sldId id="285" r:id="rId15"/>
    <p:sldId id="278" r:id="rId16"/>
    <p:sldId id="279" r:id="rId17"/>
    <p:sldId id="280" r:id="rId18"/>
    <p:sldId id="281" r:id="rId19"/>
    <p:sldId id="282" r:id="rId20"/>
    <p:sldId id="284" r:id="rId21"/>
    <p:sldId id="283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5" r:id="rId31"/>
    <p:sldId id="296" r:id="rId32"/>
    <p:sldId id="271" r:id="rId33"/>
    <p:sldId id="259" r:id="rId34"/>
    <p:sldId id="272" r:id="rId35"/>
    <p:sldId id="27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B8F8-BE44-40DA-A854-AF7744AB79BE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4B4DD-789A-4EC2-9268-CC742FA55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26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BD15B-9714-436D-9336-C2FC92CD442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B99F-F5CD-4464-AF18-A53D4A86E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251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B99F-F5CD-4464-AF18-A53D4A86EB8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4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B99F-F5CD-4464-AF18-A53D4A86EB8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раски природы\KraskiPriod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5220072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2" y="1412776"/>
            <a:ext cx="5206190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ProPowerPoint\Шаблоны\В работе\Краски природы\KraskiPriodyPri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188913"/>
            <a:ext cx="69135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412875"/>
            <a:ext cx="68516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938" y="6573838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FDEADA"/>
                </a:solidFill>
                <a:latin typeface="Bell MT" pitchFamily="18" charset="0"/>
              </a:rPr>
              <a:t>ProPowerPoint.Ru</a:t>
            </a:r>
            <a:endParaRPr lang="ru-RU" sz="1400">
              <a:solidFill>
                <a:srgbClr val="FDEADA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439652" y="692696"/>
            <a:ext cx="6264696" cy="1656185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«Умный час»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8668" y="4869160"/>
            <a:ext cx="4485332" cy="504701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663300"/>
                </a:solidFill>
              </a:rPr>
              <a:t>Старший воспитатель МБДОУ № 65 «Дельфин»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663300"/>
                </a:solidFill>
              </a:rPr>
              <a:t>Володина Наталья Анатольевна.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275856" y="6021288"/>
            <a:ext cx="2592288" cy="5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Железногорск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i="1" noProof="0" dirty="0">
                <a:solidFill>
                  <a:srgbClr val="663300"/>
                </a:solidFill>
                <a:latin typeface="+mn-lt"/>
              </a:rPr>
              <a:t>Февраль 2017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 каждого ребенка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1412875"/>
            <a:ext cx="6851650" cy="5016521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ru-RU" dirty="0" err="1">
                <a:solidFill>
                  <a:srgbClr val="000099"/>
                </a:solidFill>
              </a:rPr>
              <a:t>бейджик</a:t>
            </a:r>
            <a:r>
              <a:rPr lang="ru-RU" dirty="0">
                <a:solidFill>
                  <a:srgbClr val="000099"/>
                </a:solidFill>
              </a:rPr>
              <a:t>;</a:t>
            </a:r>
          </a:p>
          <a:p>
            <a:pPr>
              <a:buNone/>
            </a:pPr>
            <a:endParaRPr lang="ru-RU" dirty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endParaRPr lang="ru-RU" dirty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000099"/>
                </a:solidFill>
              </a:rPr>
              <a:t>3 фишки</a:t>
            </a:r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645024"/>
            <a:ext cx="1128957" cy="1057277"/>
          </a:xfrm>
          <a:prstGeom prst="rect">
            <a:avLst/>
          </a:prstGeom>
        </p:spPr>
      </p:pic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149080"/>
            <a:ext cx="1128957" cy="1057277"/>
          </a:xfrm>
          <a:prstGeom prst="rect">
            <a:avLst/>
          </a:prstGeom>
        </p:spPr>
      </p:pic>
      <p:pic>
        <p:nvPicPr>
          <p:cNvPr id="10" name="Рисунок 9" descr="Безымянны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869160"/>
            <a:ext cx="1128957" cy="1057277"/>
          </a:xfrm>
          <a:prstGeom prst="rect">
            <a:avLst/>
          </a:prstGeom>
        </p:spPr>
      </p:pic>
      <p:pic>
        <p:nvPicPr>
          <p:cNvPr id="11" name="Рисунок 10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2552700" cy="1695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2276872"/>
            <a:ext cx="7236296" cy="410981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13563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Интересы детей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2060848"/>
            <a:ext cx="13681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Вопросы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857356" y="1142984"/>
            <a:ext cx="6851650" cy="5256213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тематика;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-периодичность;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-правила;</a:t>
            </a:r>
            <a:endParaRPr lang="ru-RU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-организационные моменты;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-сигнал;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-порядок;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-материал;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-планирование</a:t>
            </a:r>
          </a:p>
          <a:p>
            <a:pPr>
              <a:buNone/>
            </a:pPr>
            <a:r>
              <a:rPr lang="ru-RU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-предварительная работа с детьми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59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285728"/>
            <a:ext cx="4067175" cy="3050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4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57166"/>
            <a:ext cx="3778248" cy="2833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86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429000"/>
            <a:ext cx="3849686" cy="2887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345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571876"/>
            <a:ext cx="3397245" cy="2547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6913563" cy="10080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Спортландия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 (клуб двигательной активности);</a:t>
            </a:r>
            <a:br>
              <a:rPr lang="ru-RU" sz="2800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4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000108"/>
            <a:ext cx="3543296" cy="2657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P_20150916_0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000504"/>
            <a:ext cx="4786314" cy="2694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09_15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142984"/>
            <a:ext cx="4143372" cy="2332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378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3714752"/>
            <a:ext cx="2250279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913563" cy="1222376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«Пластилиновая фантазия» </a:t>
            </a: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ru-RU" sz="2800" dirty="0" err="1">
                <a:solidFill>
                  <a:srgbClr val="FF0000"/>
                </a:solidFill>
              </a:rPr>
              <a:t>пластилинография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47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857232"/>
            <a:ext cx="3686172" cy="2764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1071546"/>
            <a:ext cx="3778248" cy="2833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6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4071942"/>
            <a:ext cx="3206744" cy="2405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Капитошка</a:t>
            </a:r>
            <a:r>
              <a:rPr lang="ru-RU" sz="2800" b="1" dirty="0">
                <a:solidFill>
                  <a:srgbClr val="FF0000"/>
                </a:solidFill>
              </a:rPr>
              <a:t>» </a:t>
            </a:r>
            <a:r>
              <a:rPr lang="ru-RU" sz="2800" dirty="0">
                <a:solidFill>
                  <a:srgbClr val="FF0000"/>
                </a:solidFill>
              </a:rPr>
              <a:t>(оригами)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349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32"/>
            <a:ext cx="4191029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9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857232"/>
            <a:ext cx="4135438" cy="3101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6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3500438"/>
            <a:ext cx="2357436" cy="3143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377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3607596"/>
            <a:ext cx="4143404" cy="3107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913563" cy="785794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«Волшебная ниточка»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(шитье, изготовление мягких игрушек)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5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928670"/>
            <a:ext cx="4114800" cy="3086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3500438"/>
            <a:ext cx="4286280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09_0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1000108"/>
            <a:ext cx="4445125" cy="2502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WP_20150916_0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214818"/>
            <a:ext cx="3826759" cy="2154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913563" cy="785794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Самоделкин</a:t>
            </a:r>
            <a:r>
              <a:rPr lang="ru-RU" sz="2800" b="1" dirty="0">
                <a:solidFill>
                  <a:srgbClr val="FF0000"/>
                </a:solidFill>
              </a:rPr>
              <a:t>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(поделки из бросового материала)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4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785794"/>
            <a:ext cx="3956048" cy="2967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6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928670"/>
            <a:ext cx="2232420" cy="2976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7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4143380"/>
            <a:ext cx="3206744" cy="2405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364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14752"/>
            <a:ext cx="3921124" cy="2940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«Модельеры»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(рисование бумажных кукол и одежды)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47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857232"/>
            <a:ext cx="3614734" cy="2711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3143248"/>
            <a:ext cx="4564066" cy="3423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6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14752"/>
            <a:ext cx="3778248" cy="2833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3861048"/>
            <a:ext cx="7228072" cy="2304256"/>
          </a:xfrm>
        </p:spPr>
        <p:txBody>
          <a:bodyPr/>
          <a:lstStyle/>
          <a:p>
            <a:pPr algn="just"/>
            <a:endParaRPr lang="ru-RU" sz="20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основу положено самоопределение ребенка в выборе различных видов деятельности.</a:t>
            </a:r>
          </a:p>
          <a:p>
            <a:endParaRPr lang="ru-RU" sz="1800" dirty="0"/>
          </a:p>
          <a:p>
            <a:endParaRPr lang="ru-RU" sz="18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637" y="1488404"/>
            <a:ext cx="705326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362448"/>
            <a:ext cx="54022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913563" cy="10080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«Музыкальный салон»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(в мире музыки)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5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1071546"/>
            <a:ext cx="4186238" cy="31396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429000"/>
            <a:ext cx="4278314" cy="3208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09_05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4357694"/>
            <a:ext cx="3826759" cy="2154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913563" cy="10080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Тестушко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ru-RU" sz="2800" dirty="0" err="1">
                <a:solidFill>
                  <a:srgbClr val="FF0000"/>
                </a:solidFill>
              </a:rPr>
              <a:t>тестопластика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42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000108"/>
            <a:ext cx="3670296" cy="2752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00108"/>
            <a:ext cx="4135437" cy="3101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7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4000504"/>
            <a:ext cx="3563934" cy="2672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WP_20150916_05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3714752"/>
            <a:ext cx="1649174" cy="2928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913563" cy="10080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«Книголюб»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 (чтение при свечах)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45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3714752"/>
            <a:ext cx="3971924" cy="2978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7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000108"/>
            <a:ext cx="4492628" cy="3369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8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071546"/>
            <a:ext cx="3357586" cy="2518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913563" cy="10080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Пазлы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 (игры с </a:t>
            </a:r>
            <a:r>
              <a:rPr lang="ru-RU" sz="2800" dirty="0" err="1">
                <a:solidFill>
                  <a:srgbClr val="FF0000"/>
                </a:solidFill>
              </a:rPr>
              <a:t>пазлами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5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928670"/>
            <a:ext cx="3686172" cy="2764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5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000108"/>
            <a:ext cx="3706810" cy="2780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44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000504"/>
            <a:ext cx="3286148" cy="2464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WP_20150909_1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3857628"/>
            <a:ext cx="4786314" cy="2694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«Английский клуб»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(английский для дошкольников)</a:t>
            </a:r>
          </a:p>
        </p:txBody>
      </p:sp>
      <p:pic>
        <p:nvPicPr>
          <p:cNvPr id="4" name="Содержимое 3" descr="IMG_37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428736"/>
            <a:ext cx="4186238" cy="31396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7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428736"/>
            <a:ext cx="4063998" cy="304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16_0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3786190"/>
            <a:ext cx="4643438" cy="2614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7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428736"/>
            <a:ext cx="4071966" cy="3053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7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2500306"/>
            <a:ext cx="3000378" cy="4000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«Ладошки»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(в гостях у малышей, шефство)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38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3143248"/>
            <a:ext cx="2643188" cy="3524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16_1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1357298"/>
            <a:ext cx="4952621" cy="2788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P_20150916_0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3571876"/>
            <a:ext cx="4857752" cy="2735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 descr="IMG_3789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357298"/>
            <a:ext cx="2322909" cy="3097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Любопытики</a:t>
            </a:r>
            <a:r>
              <a:rPr lang="ru-RU" sz="2800" b="1" dirty="0">
                <a:solidFill>
                  <a:srgbClr val="FF0000"/>
                </a:solidFill>
              </a:rPr>
              <a:t>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ru-RU" sz="2800" dirty="0" err="1">
                <a:solidFill>
                  <a:srgbClr val="FF0000"/>
                </a:solidFill>
              </a:rPr>
              <a:t>опытно-эскпериментальная</a:t>
            </a:r>
            <a:r>
              <a:rPr lang="ru-RU" sz="2800" dirty="0">
                <a:solidFill>
                  <a:srgbClr val="FF0000"/>
                </a:solidFill>
              </a:rPr>
              <a:t> деятельность)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P_20150916_0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1071546"/>
            <a:ext cx="5500694" cy="3097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 descr="WP_20150909_10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571612"/>
            <a:ext cx="3900486" cy="2196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16_0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857628"/>
            <a:ext cx="4023928" cy="2265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WP_20150916_07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4143380"/>
            <a:ext cx="4429124" cy="2493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Лего</a:t>
            </a:r>
            <a:r>
              <a:rPr lang="ru-RU" sz="2800" b="1" dirty="0">
                <a:solidFill>
                  <a:srgbClr val="FF0000"/>
                </a:solidFill>
              </a:rPr>
              <a:t>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(конструирование)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_20150909_06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214422"/>
            <a:ext cx="4329114" cy="2437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P_20150916_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3643314"/>
            <a:ext cx="5357818" cy="3016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16_0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1357298"/>
            <a:ext cx="3500430" cy="1970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«Очумелые ручки»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ru-RU" sz="2800" dirty="0" err="1">
                <a:solidFill>
                  <a:srgbClr val="FF0000"/>
                </a:solidFill>
              </a:rPr>
              <a:t>ниткография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P_20150916_0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2357430"/>
            <a:ext cx="4929190" cy="2775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P_20150916_0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929066"/>
            <a:ext cx="4572000" cy="2574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 descr="WP_20150909_090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214422"/>
            <a:ext cx="4257676" cy="2397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«У самовара»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(культура чаепития)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60840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Требования к «Умному часу»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928802"/>
            <a:ext cx="8712968" cy="4740187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новая, необычная, привлекательная деятельность для детей, которая вызывает у них активность, стремление побыстрее взяться за увлекательное дело;</a:t>
            </a:r>
          </a:p>
          <a:p>
            <a:pPr algn="just">
              <a:buNone/>
            </a:pPr>
            <a:endParaRPr lang="ru-RU" sz="20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является своеобразной мастерской самовоспитания дошкольников, их познания самих себя и окружающих людей;</a:t>
            </a:r>
          </a:p>
          <a:p>
            <a:pPr algn="just">
              <a:buNone/>
            </a:pPr>
            <a:endParaRPr lang="ru-RU" sz="20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предполагает свободное общение, творческое взаимодействие детей друг с другом, воспитателем и теми взрослыми, которые принимают участие в УЧ., что способствует воспитанию дружбы, навыков сотрудничества и культуры общения.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59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85728"/>
            <a:ext cx="3971924" cy="2978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7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643314"/>
            <a:ext cx="2089544" cy="2786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7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3500438"/>
            <a:ext cx="2357436" cy="3143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385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57166"/>
            <a:ext cx="3849686" cy="2887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_352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3643314"/>
            <a:ext cx="3341654" cy="2506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7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214290"/>
            <a:ext cx="3400420" cy="25503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7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928934"/>
            <a:ext cx="1928808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_35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3857628"/>
            <a:ext cx="3492496" cy="2619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55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2928934"/>
            <a:ext cx="3992562" cy="2994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WP_20150916_14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5072074"/>
            <a:ext cx="2928958" cy="1649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357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285728"/>
            <a:ext cx="3349620" cy="2512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WP_20150916_14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3882193" cy="2306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3562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Говорят дети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88840"/>
            <a:ext cx="8572560" cy="4680248"/>
          </a:xfrm>
        </p:spPr>
        <p:txBody>
          <a:bodyPr/>
          <a:lstStyle/>
          <a:p>
            <a:r>
              <a:rPr lang="ru-RU" alt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«Мама, завтра не приходи за мной так рано, у нас будет «Умный час»</a:t>
            </a:r>
          </a:p>
          <a:p>
            <a:endParaRPr lang="ru-RU" altLang="ru-RU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alt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«А где эксперименты? Проводите меня пожалуйста»</a:t>
            </a:r>
          </a:p>
          <a:p>
            <a:endParaRPr lang="ru-RU" altLang="ru-RU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alt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«Когда у меня плохое настроение и я иду в клуб и мне становится легче».</a:t>
            </a:r>
          </a:p>
          <a:p>
            <a:pPr>
              <a:buNone/>
            </a:pPr>
            <a:endParaRPr lang="ru-RU" altLang="ru-RU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Развитие технологии «Умный час»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50" y="2214554"/>
            <a:ext cx="6851650" cy="4454534"/>
          </a:xfrm>
        </p:spPr>
        <p:txBody>
          <a:bodyPr/>
          <a:lstStyle/>
          <a:p>
            <a:pPr>
              <a:buSzPct val="45000"/>
              <a:buFont typeface="Arial" charset="0"/>
              <a:buChar char="-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Разработка удобных форм учета и оценки</a:t>
            </a:r>
          </a:p>
          <a:p>
            <a:pPr>
              <a:buSzPct val="45000"/>
              <a:buFont typeface="Arial" charset="0"/>
              <a:buChar char="-"/>
            </a:pPr>
            <a:endParaRPr lang="ru-RU" altLang="ru-RU" sz="24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SzPct val="45000"/>
              <a:buFont typeface="Arial" charset="0"/>
              <a:buChar char="-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Еженедельное обсуждение всеми участниками</a:t>
            </a:r>
          </a:p>
          <a:p>
            <a:pPr>
              <a:buSzPct val="45000"/>
              <a:buFont typeface="Arial" charset="0"/>
              <a:buChar char="-"/>
            </a:pPr>
            <a:endParaRPr lang="ru-RU" altLang="ru-RU" sz="24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SzPct val="45000"/>
              <a:buFont typeface="Arial" charset="0"/>
              <a:buChar char="-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Привлечение других увлеченных взрослых</a:t>
            </a:r>
          </a:p>
          <a:p>
            <a:pPr>
              <a:buSzPct val="45000"/>
              <a:buFont typeface="Arial" charset="0"/>
              <a:buChar char="-"/>
            </a:pPr>
            <a:endParaRPr lang="ru-RU" altLang="ru-RU" sz="24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SzPct val="45000"/>
              <a:buFont typeface="Arial" charset="0"/>
              <a:buChar char="-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Открытие новых клубов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643042" y="928671"/>
            <a:ext cx="6972320" cy="471490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Клубные часы,   грамотно организованные и проведённые педагогом, играют важную роль в создании условий для развития личности ребенка, удовлетворяя его потребности в творчестве, общении, предоставляя поле деятельности для самовыражения, самоутверждения, самовоспитания.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3214686"/>
            <a:ext cx="8286808" cy="1071570"/>
          </a:xfrm>
        </p:spPr>
        <p:txBody>
          <a:bodyPr/>
          <a:lstStyle/>
          <a:p>
            <a:pPr>
              <a:buNone/>
            </a:pPr>
            <a:r>
              <a:rPr lang="ru-RU" altLang="ru-RU" sz="54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СПАСИБО ЗА ВНИМАНИЕ!</a:t>
            </a:r>
            <a:endParaRPr lang="ru-RU" alt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51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3562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Цели «Умного часа»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6622" y="1340768"/>
            <a:ext cx="8712968" cy="5040189"/>
          </a:xfrm>
        </p:spPr>
        <p:txBody>
          <a:bodyPr/>
          <a:lstStyle/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общие способности детей.</a:t>
            </a:r>
          </a:p>
          <a:p>
            <a:endParaRPr lang="ru-RU" sz="18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у детей самостоятельность и ответственность.</a:t>
            </a:r>
          </a:p>
          <a:p>
            <a:endParaRPr lang="ru-RU" sz="18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планировать свои действия и оценивать их результаты.</a:t>
            </a:r>
          </a:p>
          <a:p>
            <a:endParaRPr lang="ru-RU" sz="18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детей ориентироваться в пространстве.</a:t>
            </a:r>
          </a:p>
          <a:p>
            <a:endParaRPr lang="ru-RU" sz="18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дружеские отношения между детьми различного возраста, уважительное отношение к окружающим.</a:t>
            </a:r>
          </a:p>
          <a:p>
            <a:endParaRPr lang="ru-RU" sz="18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Поощрять попытки ребенка осознано делиться с педагогом и другими детьми разнообразным впечатлениям. </a:t>
            </a:r>
          </a:p>
          <a:p>
            <a:endParaRPr lang="ru-RU" sz="18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Приобретать собственный жизненный опыт (смысловые образования) переживания необходимые для самоопределения и </a:t>
            </a:r>
            <a:r>
              <a:rPr lang="ru-RU" sz="1800" dirty="0" err="1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Подготовка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857356" y="1928802"/>
            <a:ext cx="6851650" cy="3214710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-анкетирование педагогов;</a:t>
            </a:r>
          </a:p>
          <a:p>
            <a:pPr>
              <a:buNone/>
            </a:pPr>
            <a:r>
              <a:rPr lang="ru-RU" sz="4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-информирование детей и родителей;</a:t>
            </a:r>
          </a:p>
          <a:p>
            <a:pPr>
              <a:buNone/>
            </a:pPr>
            <a:r>
              <a:rPr lang="ru-RU" sz="4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-работа инициативной группы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51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3562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КЛУБЫ</a:t>
            </a:r>
          </a:p>
        </p:txBody>
      </p:sp>
      <p:pic>
        <p:nvPicPr>
          <p:cNvPr id="5" name="Содержимое 4" descr="рвне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7416824" cy="5243365"/>
          </a:xfrm>
        </p:spPr>
      </p:pic>
    </p:spTree>
    <p:extLst>
      <p:ext uri="{BB962C8B-B14F-4D97-AF65-F5344CB8AC3E}">
        <p14:creationId xmlns:p14="http://schemas.microsoft.com/office/powerpoint/2010/main" val="189441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51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3562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КЛУБЫ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359020"/>
              </p:ext>
            </p:extLst>
          </p:nvPr>
        </p:nvGraphicFramePr>
        <p:xfrm>
          <a:off x="395536" y="1412776"/>
          <a:ext cx="8352929" cy="5129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</a:t>
                      </a:r>
                      <a:r>
                        <a:rPr lang="ru-RU" sz="900" dirty="0" err="1">
                          <a:effectLst/>
                        </a:rPr>
                        <a:t>п.п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Ф.И.О. педагога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клуба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Вид деятельности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(вид способности)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Место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Царева О.Ю.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«Маленькая Англия»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Интеллектуальные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Кабинет психолога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Поршукова</a:t>
                      </a:r>
                      <a:r>
                        <a:rPr lang="ru-RU" sz="1400" dirty="0">
                          <a:effectLst/>
                        </a:rPr>
                        <a:t> И.В.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«Скороходы»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Интеллектуальные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Центр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(3-я часть)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Кудрявцева И.А.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«Белая ладья»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Познавательные,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интеллектуальные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Центр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(1-я часть)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Корнилова С.В.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«Хочу всё знать!»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Познавательные,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интеллектуальные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Музыкальный зал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Зирка</a:t>
                      </a:r>
                      <a:r>
                        <a:rPr lang="ru-RU" sz="1400" dirty="0">
                          <a:effectLst/>
                        </a:rPr>
                        <a:t> Н.И.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«Умные пальчики»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Познавательные, интеллектуальные, моторика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 № 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(1 часть)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Киприсян</a:t>
                      </a:r>
                      <a:r>
                        <a:rPr lang="ru-RU" sz="1400" dirty="0">
                          <a:effectLst/>
                        </a:rPr>
                        <a:t> Елена Викторовна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«Логика»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Познавательные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Центр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(2-я часть)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Есина Е.А.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«Юный эколог»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Познавательные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 студия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Москвитина Елена Юрьевна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Лего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Конструктивные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 № 9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(2 часть)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Кухарская</a:t>
                      </a:r>
                      <a:r>
                        <a:rPr lang="ru-RU" sz="1400" dirty="0">
                          <a:effectLst/>
                        </a:rPr>
                        <a:t> А.Е.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«Юный конструктор»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Конструктивные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 № 11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Трифонова Ю.Г.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en-US" sz="1400" dirty="0">
                          <a:effectLst/>
                        </a:rPr>
                        <a:t>Hand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mania</a:t>
                      </a:r>
                      <a:r>
                        <a:rPr lang="ru-RU" sz="1400" dirty="0">
                          <a:effectLst/>
                        </a:rPr>
                        <a:t>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Хенд</a:t>
                      </a:r>
                      <a:r>
                        <a:rPr lang="ru-RU" sz="1400" dirty="0">
                          <a:effectLst/>
                        </a:rPr>
                        <a:t> мания»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Творческие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Вокальная студия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Залога Н.Н.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«Страна фантазия»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Творческие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Группа № 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Елисеева Н.Б.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«Затейники»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Социо-игры</a:t>
                      </a:r>
                      <a:r>
                        <a:rPr lang="ru-RU" sz="1400" dirty="0">
                          <a:effectLst/>
                        </a:rPr>
                        <a:t>, организаторские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 № 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95" marR="4889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81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3562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Правила поведения на «Умного часа»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12197"/>
          </a:xfrm>
        </p:spPr>
        <p:txBody>
          <a:bodyPr/>
          <a:lstStyle/>
          <a:p>
            <a:pPr lvl="0" algn="just"/>
            <a:r>
              <a:rPr lang="ru-RU" sz="1600" dirty="0">
                <a:solidFill>
                  <a:srgbClr val="000099"/>
                </a:solidFill>
              </a:rPr>
              <a:t>Помни, что в детском саду встречи в клубе проводятся в помещениях, обозначенных специальным символом-эмблемой клуба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Реши для себя:  в каком клубе ты будешь сегодня заниматься интересным для себя делом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Сделай свой выбор на доске, поместив свое имя под названием этого клуба.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Передвигайся по лестнице, держась за перила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Говори спокойно.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Ходи спокойно.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Говори </a:t>
            </a:r>
            <a:r>
              <a:rPr lang="ru-RU" sz="1600" b="1" dirty="0">
                <a:solidFill>
                  <a:srgbClr val="000099"/>
                </a:solidFill>
              </a:rPr>
              <a:t>«Здравствуйте»</a:t>
            </a:r>
            <a:r>
              <a:rPr lang="ru-RU" sz="1600" dirty="0">
                <a:solidFill>
                  <a:srgbClr val="000099"/>
                </a:solidFill>
              </a:rPr>
              <a:t> и </a:t>
            </a:r>
            <a:r>
              <a:rPr lang="ru-RU" sz="1600" b="1" dirty="0">
                <a:solidFill>
                  <a:srgbClr val="000099"/>
                </a:solidFill>
              </a:rPr>
              <a:t>«До свидания»,</a:t>
            </a:r>
            <a:r>
              <a:rPr lang="ru-RU" sz="1600" dirty="0">
                <a:solidFill>
                  <a:srgbClr val="000099"/>
                </a:solidFill>
              </a:rPr>
              <a:t> когда входишь в другую группу.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Бережно относись к вещам.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Если взял игрушку поиграть — положи ее на место, когда уходишь.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Не отнимай игрушку у других детей, если они взяли ее первыми.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При необходимости проси поддержку взрослых или детей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Возвращайся в группу по сигналу</a:t>
            </a:r>
            <a:r>
              <a:rPr lang="ru-RU" sz="1600" i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колокольчика.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Если не хочешь ходить в другие группы,  то можно остаться в своей группе или вернуться в нее, если устал.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Любой взрослый может забрать фишку за несоблюдение правил.</a:t>
            </a:r>
          </a:p>
          <a:p>
            <a:pPr lvl="0" algn="just"/>
            <a:r>
              <a:rPr lang="ru-RU" sz="1600" dirty="0">
                <a:solidFill>
                  <a:srgbClr val="000099"/>
                </a:solidFill>
              </a:rPr>
              <a:t>Расскажи в своей группе и дома о том, чем ты занимался в клубе.</a:t>
            </a:r>
          </a:p>
          <a:p>
            <a:pPr algn="just"/>
            <a:endParaRPr lang="ru-RU" sz="24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  <a:p>
            <a:endParaRPr lang="ru-RU" sz="18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3562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План-схема</a:t>
            </a:r>
          </a:p>
        </p:txBody>
      </p:sp>
      <p:pic>
        <p:nvPicPr>
          <p:cNvPr id="14" name="Содержимое 13" descr="Безымянный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000108"/>
            <a:ext cx="8429683" cy="5597542"/>
          </a:xfrm>
        </p:spPr>
      </p:pic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212" y="1268760"/>
            <a:ext cx="884098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raskiPrirod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KraskiPrirody</Template>
  <TotalTime>662</TotalTime>
  <Words>755</Words>
  <Application>Microsoft Office PowerPoint</Application>
  <PresentationFormat>Экран (4:3)</PresentationFormat>
  <Paragraphs>176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Ariston</vt:lpstr>
      <vt:lpstr>Bell MT</vt:lpstr>
      <vt:lpstr>Calibri</vt:lpstr>
      <vt:lpstr>Times New Roman</vt:lpstr>
      <vt:lpstr>KraskiPrirody</vt:lpstr>
      <vt:lpstr>«Умный час» </vt:lpstr>
      <vt:lpstr>Презентация PowerPoint</vt:lpstr>
      <vt:lpstr>Требования к «Умному часу»</vt:lpstr>
      <vt:lpstr>Цели «Умного часа»</vt:lpstr>
      <vt:lpstr>Подготовка</vt:lpstr>
      <vt:lpstr>КЛУБЫ</vt:lpstr>
      <vt:lpstr>КЛУБЫ</vt:lpstr>
      <vt:lpstr>Правила поведения на «Умного часа»</vt:lpstr>
      <vt:lpstr>План-схема</vt:lpstr>
      <vt:lpstr>У каждого ребенка</vt:lpstr>
      <vt:lpstr>Интересы детей</vt:lpstr>
      <vt:lpstr>Вопросы</vt:lpstr>
      <vt:lpstr>Презентация PowerPoint</vt:lpstr>
      <vt:lpstr>«Спортландия»  (клуб двигательной активности);  </vt:lpstr>
      <vt:lpstr>«Пластилиновая фантазия» (пластилинография) </vt:lpstr>
      <vt:lpstr>«Капитошка» (оригами) </vt:lpstr>
      <vt:lpstr>«Волшебная ниточка»  (шитье, изготовление мягких игрушек) </vt:lpstr>
      <vt:lpstr>«Самоделкин»  (поделки из бросового материала) </vt:lpstr>
      <vt:lpstr>«Модельеры»  (рисование бумажных кукол и одежды) </vt:lpstr>
      <vt:lpstr>«Музыкальный салон»  (в мире музыки) </vt:lpstr>
      <vt:lpstr>«Тестушко»  (тестопластика) </vt:lpstr>
      <vt:lpstr>«Книголюб»  (чтение при свечах) </vt:lpstr>
      <vt:lpstr>«Пазлы»  (игры с пазлами) </vt:lpstr>
      <vt:lpstr>«Английский клуб»  (английский для дошкольников)</vt:lpstr>
      <vt:lpstr>«Ладошки»  (в гостях у малышей, шефство)</vt:lpstr>
      <vt:lpstr>«Любопытики»  (опытно-эскпериментальная деятельность)</vt:lpstr>
      <vt:lpstr>«Лего»  (конструирование)</vt:lpstr>
      <vt:lpstr>«Очумелые ручки»  (ниткография)</vt:lpstr>
      <vt:lpstr>«У самовара»  (культура чаепития)</vt:lpstr>
      <vt:lpstr>Презентация PowerPoint</vt:lpstr>
      <vt:lpstr>Презентация PowerPoint</vt:lpstr>
      <vt:lpstr>Говорят дети</vt:lpstr>
      <vt:lpstr>Развитие технологии «Умный час»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технология «Клубный час» как средство развития саморегуляции поведения дошкольников в образовательном комплексе   </dc:title>
  <dc:subject>Краски природы</dc:subject>
  <dc:creator>Nataly</dc:creator>
  <dc:description>http://propowerpoint.ru - Бесплатные шаблоны для презентаций. Полезные советы и уроки PowerPoint .</dc:description>
  <cp:lastModifiedBy>Анатолий Вишняков</cp:lastModifiedBy>
  <cp:revision>102</cp:revision>
  <dcterms:created xsi:type="dcterms:W3CDTF">2015-08-26T16:46:45Z</dcterms:created>
  <dcterms:modified xsi:type="dcterms:W3CDTF">2021-03-01T02:46:33Z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0008005e070000000000010243100207f9000400038000</vt:lpwstr>
  </property>
</Properties>
</file>